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  <p:sldMasterId id="2147483687" r:id="rId2"/>
    <p:sldMasterId id="2147483689" r:id="rId3"/>
    <p:sldMasterId id="2147483691" r:id="rId4"/>
    <p:sldMasterId id="2147483693" r:id="rId5"/>
    <p:sldMasterId id="2147483695" r:id="rId6"/>
    <p:sldMasterId id="2147483697" r:id="rId7"/>
  </p:sld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82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71683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1684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71685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686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687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688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689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690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691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692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693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694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695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696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697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698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699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00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01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02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03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04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05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06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07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08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09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71710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71711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712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713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714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715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716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717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718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719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720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721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722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723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724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725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1726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71727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728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1729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71730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731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732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733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734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735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736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737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738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1739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40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41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42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43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44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45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46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71747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748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1749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F08E0A1-4626-4AF2-AF84-A81704050BBC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71750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1751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AB11222-D0CD-4788-80C7-7FD4BE7427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D94C9D-DE41-4439-8831-6FD347BA952F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4DB2AA-545F-4F5C-A44E-2DFD39B6C6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0FAF2F-A786-45F5-88FD-CC39458A0D62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0F326-36F6-4CFF-9576-6BF0861252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87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798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8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8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87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8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988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88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8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88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8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88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8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88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8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8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8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89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8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89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8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8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98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89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8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8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90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9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90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9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9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9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9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9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9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9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9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991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799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9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79914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9915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9916" name="Rectangle 4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630C0808-3912-46F8-A9C0-8FEEB02926C9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79917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9918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1E003EA-49C2-4B5E-9D58-8E83492332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0DC724-3A08-40E7-A626-3C5E551491FF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931792-84FE-432F-8D3E-A67234DA7C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2CC31F-B7F1-4C24-8890-7C902D4AAB18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F1E35-7F04-4B10-B209-5EE271CCF3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88EB93-5263-4844-AA39-8B710C2352BF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F833F-4D3D-4CBA-8036-B222570434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91E359-6A5F-49F2-BEBB-03CCFBBF7290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3821E9-A468-4EF6-9481-EA7A1FC18C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1B76F7-1B4A-4D9A-8A23-3E7DF4876A58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95C0A4-9259-41EB-8AA7-35E9430D07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DC25A5-532B-4C52-9772-7BCC68EF0322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4305A8-C27D-4961-87C9-005ADBA5E4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C893F2-A024-4A64-863D-497727B835B5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4304D-15BE-457B-9087-A9054AE306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ADFF19-8E30-4237-A5F7-079C242EAF63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C1E6A-F26E-4A2D-B31D-5EE92C95DF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BE7B20-B2AD-467F-A4C7-A44CB5D51467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B9DBB1-6FDA-43DA-A3BB-E15D97C2F6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38D4BF-95A6-45C0-B55C-51C8EC1C3B2E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C3D48E-BF15-4C41-8B8B-33F6A96922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58E71E-5C4D-46F8-AACF-7154AAE7C033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680DEB-E51C-4330-9E8F-5F18487343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81923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24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25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26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27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1928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1929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93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3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1932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08FB5C20-D326-4415-A7F9-EAD2A1515EA0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81933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1934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5B47984-F67E-4279-890A-EE1AFD6388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ACBE64-EC23-44BB-8D44-87EF05889DAF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5B8092-210C-4CBE-8FF6-C39C748F30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1385B8-4AA2-4F3B-93B6-924F23EA14CE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9ED2E-D89C-41F5-985E-0E0771B365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BFF30A-8D37-4A3A-A270-C070D6772423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C096D3-8D53-4B17-8C49-6C9EC039F5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F0EED4-2E5A-45D7-8393-741DB42A3649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D66EB-96A7-4241-8B40-0FD86FBB88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CD06A4-4C4F-4584-B02D-AD4826AF15EE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9FBDD4-95DC-4A2A-BEA4-5E24B95C08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DF9293-F694-4B73-A77D-9404F7E84BE0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3B069C-A6DF-4887-AAD2-4F09B9F1B0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2E5783-159F-44ED-92CC-02A299D3CFF8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93EE74-B617-40CD-8A89-70441B52F5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0E08B1-D5DC-4328-BBA1-E627613D2C3B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274837-BB78-4BE7-A2D9-0FB8187E24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7A58A6-AA91-4D90-802E-A3779ACB86DA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8B2CC2-B144-4CA2-9E05-3B458024E2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41C807-F720-4B31-AB8A-155015F11879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519A9-16C5-471B-8F0B-A87E875761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E8F4A1-C80D-4853-BAEC-D6BC59123B2B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51733B-2B16-4F4A-AC6B-EF8EE4F66F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018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86019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020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021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6022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6023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6024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6025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6026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6027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871E78A5-F0F5-488A-A7CC-CD0BC3A9AC1D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86028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6029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32F6B6A-6E08-4029-87D3-DC39F9B04F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072BD0-2E7B-4137-B3FE-8FB00000D98D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FAA70-AA1E-41C7-9882-C9BE4251D4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FC9A74-2A8E-47F9-8FCA-48A479C8081E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653876-1632-4F3A-BE0B-F7F9FDCC22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6F2231-F5FB-428E-A410-384DEBD41182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CA1008-A5FB-4B5A-905F-7DB9D1312C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619408-4820-405A-9BC3-D8A93D95B32E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F81CF-928A-4318-BB54-0C3D3FB39E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DC128-0192-4479-A95F-7E92E79CA921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3CD3E-B3E3-476D-97A0-C9EC2AA15D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BC38A4-C12C-4C06-BDA5-EFBD6B33BD79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8E51C-6C6A-48B3-AA63-E3F3C08058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3B90AB-CB7A-4759-9349-940BC5EFD247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25C15-817F-4AAD-AEA9-0598CA1543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DD65FA-35E0-4CE2-94AE-0F855C7A573C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5FD61A-C3AD-416D-8F37-C82DD1A203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24B589-05A1-49C5-BC73-CCC2D8983584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7EF4A-D1B2-441B-B122-2DB170A802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635FEF-3FFD-404D-BF72-E37B766F8D6F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56C3FA-7A82-49EC-81FC-1AE064B337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2CB4EF-4E11-4716-867E-91FFF77DE2FC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84AB37-C5C3-47BC-B731-0C38311B01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090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89091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89092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093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9094" name="Group 6"/>
            <p:cNvGrpSpPr>
              <a:grpSpLocks/>
            </p:cNvGrpSpPr>
            <p:nvPr/>
          </p:nvGrpSpPr>
          <p:grpSpPr bwMode="auto">
            <a:xfrm>
              <a:off x="1313" y="187"/>
              <a:ext cx="4298" cy="3372"/>
              <a:chOff x="0" y="0"/>
              <a:chExt cx="5533" cy="4341"/>
            </a:xfrm>
          </p:grpSpPr>
          <p:grpSp>
            <p:nvGrpSpPr>
              <p:cNvPr id="89095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89096" name="Group 8"/>
                <p:cNvGrpSpPr>
                  <a:grpSpLocks/>
                </p:cNvGrpSpPr>
                <p:nvPr/>
              </p:nvGrpSpPr>
              <p:grpSpPr bwMode="auto">
                <a:xfrm>
                  <a:off x="1339" y="786"/>
                  <a:ext cx="2919" cy="2151"/>
                  <a:chOff x="1265" y="814"/>
                  <a:chExt cx="2919" cy="2151"/>
                </a:xfrm>
              </p:grpSpPr>
              <p:sp>
                <p:nvSpPr>
                  <p:cNvPr id="89097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4"/>
                    <a:ext cx="2919" cy="215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9098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80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9099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89100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2"/>
                    <a:ext cx="1258" cy="2327"/>
                    <a:chOff x="3471" y="1530"/>
                    <a:chExt cx="1258" cy="2327"/>
                  </a:xfrm>
                </p:grpSpPr>
                <p:sp>
                  <p:nvSpPr>
                    <p:cNvPr id="89101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02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1" y="3150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03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3" cy="1332"/>
                    <a:chOff x="2864" y="2019"/>
                    <a:chExt cx="2463" cy="1332"/>
                  </a:xfrm>
                </p:grpSpPr>
                <p:sp>
                  <p:nvSpPr>
                    <p:cNvPr id="89104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9"/>
                      <a:ext cx="1814" cy="34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05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3" y="2806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06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1" y="1804"/>
                    <a:ext cx="2477" cy="1064"/>
                    <a:chOff x="2897" y="1832"/>
                    <a:chExt cx="2477" cy="1064"/>
                  </a:xfrm>
                </p:grpSpPr>
                <p:sp>
                  <p:nvSpPr>
                    <p:cNvPr id="89107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7" y="1832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08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09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89110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11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7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12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2" cy="657"/>
                    <a:chOff x="2958" y="1414"/>
                    <a:chExt cx="2342" cy="657"/>
                  </a:xfrm>
                </p:grpSpPr>
                <p:sp>
                  <p:nvSpPr>
                    <p:cNvPr id="89113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14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70" y="1582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15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3"/>
                    <a:chOff x="2983" y="1269"/>
                    <a:chExt cx="2150" cy="343"/>
                  </a:xfrm>
                </p:grpSpPr>
                <p:sp>
                  <p:nvSpPr>
                    <p:cNvPr id="89116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17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18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89"/>
                    <a:ext cx="1879" cy="427"/>
                    <a:chOff x="2938" y="917"/>
                    <a:chExt cx="1879" cy="427"/>
                  </a:xfrm>
                </p:grpSpPr>
                <p:sp>
                  <p:nvSpPr>
                    <p:cNvPr id="89119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20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7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21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89122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9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23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2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24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3" cy="1332"/>
                    <a:chOff x="-5" y="2196"/>
                    <a:chExt cx="2463" cy="1332"/>
                  </a:xfrm>
                </p:grpSpPr>
                <p:sp>
                  <p:nvSpPr>
                    <p:cNvPr id="89125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4" cy="34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26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3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27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4"/>
                    <a:chOff x="-52" y="2009"/>
                    <a:chExt cx="2477" cy="1064"/>
                  </a:xfrm>
                </p:grpSpPr>
                <p:sp>
                  <p:nvSpPr>
                    <p:cNvPr id="89128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29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7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30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89131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3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32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33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6" y="1563"/>
                    <a:ext cx="2342" cy="657"/>
                    <a:chOff x="22" y="1591"/>
                    <a:chExt cx="2342" cy="657"/>
                  </a:xfrm>
                </p:grpSpPr>
                <p:sp>
                  <p:nvSpPr>
                    <p:cNvPr id="89134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35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2" y="1759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36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8"/>
                    <a:ext cx="2150" cy="343"/>
                    <a:chOff x="189" y="1446"/>
                    <a:chExt cx="2150" cy="343"/>
                  </a:xfrm>
                </p:grpSpPr>
                <p:sp>
                  <p:nvSpPr>
                    <p:cNvPr id="89137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38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6"/>
                      <a:ext cx="754" cy="34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39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89140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41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42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1"/>
                    <a:ext cx="1850" cy="554"/>
                    <a:chOff x="616" y="899"/>
                    <a:chExt cx="1850" cy="554"/>
                  </a:xfrm>
                </p:grpSpPr>
                <p:sp>
                  <p:nvSpPr>
                    <p:cNvPr id="89143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3" y="123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44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899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45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89146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47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89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48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89149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50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51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6"/>
                    <a:ext cx="778" cy="1512"/>
                    <a:chOff x="1633" y="104"/>
                    <a:chExt cx="778" cy="1512"/>
                  </a:xfrm>
                </p:grpSpPr>
                <p:sp>
                  <p:nvSpPr>
                    <p:cNvPr id="89152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4" y="958"/>
                      <a:ext cx="1100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53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1"/>
                      <a:ext cx="591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54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4" cy="1534"/>
                    <a:chOff x="1935" y="28"/>
                    <a:chExt cx="634" cy="1534"/>
                  </a:xfrm>
                </p:grpSpPr>
                <p:sp>
                  <p:nvSpPr>
                    <p:cNvPr id="89155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1" y="924"/>
                      <a:ext cx="106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56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4"/>
                      <a:ext cx="570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57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5" cy="566"/>
                    <a:chOff x="2822" y="672"/>
                    <a:chExt cx="1845" cy="566"/>
                  </a:xfrm>
                </p:grpSpPr>
                <p:sp>
                  <p:nvSpPr>
                    <p:cNvPr id="89158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59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60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89161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62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2" y="445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89163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5" y="949"/>
                    <a:ext cx="1027" cy="14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9164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89165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40" cy="1520"/>
                    <a:chOff x="2800" y="41"/>
                    <a:chExt cx="640" cy="1520"/>
                  </a:xfrm>
                </p:grpSpPr>
                <p:sp>
                  <p:nvSpPr>
                    <p:cNvPr id="89166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67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1" y="181"/>
                      <a:ext cx="570" cy="2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68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8" y="135"/>
                    <a:ext cx="1017" cy="1464"/>
                    <a:chOff x="2934" y="163"/>
                    <a:chExt cx="1017" cy="1464"/>
                  </a:xfrm>
                </p:grpSpPr>
                <p:sp>
                  <p:nvSpPr>
                    <p:cNvPr id="89169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1" y="915"/>
                      <a:ext cx="1155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70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30" y="261"/>
                      <a:ext cx="620" cy="42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71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4" y="4"/>
                    <a:ext cx="243" cy="1448"/>
                    <a:chOff x="2730" y="32"/>
                    <a:chExt cx="243" cy="1448"/>
                  </a:xfrm>
                </p:grpSpPr>
                <p:sp>
                  <p:nvSpPr>
                    <p:cNvPr id="89172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6" y="960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73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50" y="220"/>
                      <a:ext cx="512" cy="1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74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5" cy="2450"/>
                    <a:chOff x="943" y="1769"/>
                    <a:chExt cx="1085" cy="2450"/>
                  </a:xfrm>
                </p:grpSpPr>
                <p:sp>
                  <p:nvSpPr>
                    <p:cNvPr id="89175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0" y="2475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76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5" y="3512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77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3"/>
                    <a:chOff x="1455" y="1936"/>
                    <a:chExt cx="766" cy="2373"/>
                  </a:xfrm>
                </p:grpSpPr>
                <p:sp>
                  <p:nvSpPr>
                    <p:cNvPr id="89178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8"/>
                      <a:ext cx="159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79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6"/>
                      <a:ext cx="85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80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1" y="1962"/>
                    <a:ext cx="459" cy="2329"/>
                    <a:chOff x="1956" y="1990"/>
                    <a:chExt cx="492" cy="2604"/>
                  </a:xfrm>
                </p:grpSpPr>
                <p:sp>
                  <p:nvSpPr>
                    <p:cNvPr id="89181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42" y="2695"/>
                      <a:ext cx="1711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82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4" y="3898"/>
                      <a:ext cx="918" cy="47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83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6"/>
                    <a:chOff x="3334" y="1717"/>
                    <a:chExt cx="1125" cy="2426"/>
                  </a:xfrm>
                </p:grpSpPr>
                <p:sp>
                  <p:nvSpPr>
                    <p:cNvPr id="89184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85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1" y="3436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86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8"/>
                    <a:ext cx="883" cy="2426"/>
                    <a:chOff x="3181" y="1866"/>
                    <a:chExt cx="883" cy="2426"/>
                  </a:xfrm>
                </p:grpSpPr>
                <p:sp>
                  <p:nvSpPr>
                    <p:cNvPr id="89187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1"/>
                      <a:ext cx="1650" cy="29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88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5" cy="46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89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19" cy="2386"/>
                    <a:chOff x="3006" y="1983"/>
                    <a:chExt cx="619" cy="2386"/>
                  </a:xfrm>
                </p:grpSpPr>
                <p:sp>
                  <p:nvSpPr>
                    <p:cNvPr id="89190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8" y="2661"/>
                      <a:ext cx="160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91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2" y="3747"/>
                      <a:ext cx="859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92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3"/>
                    <a:ext cx="405" cy="2219"/>
                    <a:chOff x="2819" y="2101"/>
                    <a:chExt cx="405" cy="2219"/>
                  </a:xfrm>
                </p:grpSpPr>
                <p:sp>
                  <p:nvSpPr>
                    <p:cNvPr id="89193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4"/>
                      <a:ext cx="147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94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9195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89196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0" y="2760"/>
                      <a:ext cx="1437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197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89198" name="Group 110"/>
              <p:cNvGrpSpPr>
                <a:grpSpLocks/>
              </p:cNvGrpSpPr>
              <p:nvPr/>
            </p:nvGrpSpPr>
            <p:grpSpPr bwMode="auto">
              <a:xfrm>
                <a:off x="74" y="313"/>
                <a:ext cx="5459" cy="3667"/>
                <a:chOff x="74" y="313"/>
                <a:chExt cx="5459" cy="3667"/>
              </a:xfrm>
            </p:grpSpPr>
            <p:grpSp>
              <p:nvGrpSpPr>
                <p:cNvPr id="89199" name="Group 111"/>
                <p:cNvGrpSpPr>
                  <a:grpSpLocks/>
                </p:cNvGrpSpPr>
                <p:nvPr/>
              </p:nvGrpSpPr>
              <p:grpSpPr bwMode="auto">
                <a:xfrm>
                  <a:off x="74" y="313"/>
                  <a:ext cx="5459" cy="3667"/>
                  <a:chOff x="74" y="313"/>
                  <a:chExt cx="5459" cy="3667"/>
                </a:xfrm>
              </p:grpSpPr>
              <p:sp>
                <p:nvSpPr>
                  <p:cNvPr id="89200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6" y="456"/>
                    <a:ext cx="2567" cy="2046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9201" name="Arc 113"/>
                  <p:cNvSpPr>
                    <a:spLocks/>
                  </p:cNvSpPr>
                  <p:nvPr/>
                </p:nvSpPr>
                <p:spPr bwMode="hidden">
                  <a:xfrm flipH="1">
                    <a:off x="388" y="1601"/>
                    <a:ext cx="2016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9202" name="Arc 114"/>
                  <p:cNvSpPr>
                    <a:spLocks/>
                  </p:cNvSpPr>
                  <p:nvPr/>
                </p:nvSpPr>
                <p:spPr bwMode="hidden">
                  <a:xfrm>
                    <a:off x="3029" y="1181"/>
                    <a:ext cx="1426" cy="2379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9203" name="Arc 115"/>
                  <p:cNvSpPr>
                    <a:spLocks/>
                  </p:cNvSpPr>
                  <p:nvPr/>
                </p:nvSpPr>
                <p:spPr bwMode="hidden">
                  <a:xfrm flipH="1">
                    <a:off x="74" y="813"/>
                    <a:ext cx="2540" cy="2379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9204" name="Arc 116"/>
                  <p:cNvSpPr>
                    <a:spLocks/>
                  </p:cNvSpPr>
                  <p:nvPr/>
                </p:nvSpPr>
                <p:spPr bwMode="hidden">
                  <a:xfrm flipH="1">
                    <a:off x="790" y="313"/>
                    <a:ext cx="1850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9205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4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9206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800" y="438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9207" name="Freeform 119"/>
                <p:cNvSpPr>
                  <a:spLocks/>
                </p:cNvSpPr>
                <p:nvPr/>
              </p:nvSpPr>
              <p:spPr bwMode="hidden">
                <a:xfrm rot="20253369">
                  <a:off x="3280" y="1529"/>
                  <a:ext cx="442" cy="83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89208" name="Group 120"/>
            <p:cNvGrpSpPr>
              <a:grpSpLocks/>
            </p:cNvGrpSpPr>
            <p:nvPr/>
          </p:nvGrpSpPr>
          <p:grpSpPr bwMode="auto">
            <a:xfrm>
              <a:off x="1476" y="449"/>
              <a:ext cx="4038" cy="2966"/>
              <a:chOff x="210" y="337"/>
              <a:chExt cx="5198" cy="3818"/>
            </a:xfrm>
          </p:grpSpPr>
          <p:sp>
            <p:nvSpPr>
              <p:cNvPr id="89209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210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211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212" name="Arc 124"/>
              <p:cNvSpPr>
                <a:spLocks/>
              </p:cNvSpPr>
              <p:nvPr/>
            </p:nvSpPr>
            <p:spPr bwMode="hidden">
              <a:xfrm flipH="1">
                <a:off x="210" y="1168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213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214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215" name="Freeform 127"/>
              <p:cNvSpPr>
                <a:spLocks/>
              </p:cNvSpPr>
              <p:nvPr/>
            </p:nvSpPr>
            <p:spPr bwMode="hidden">
              <a:xfrm>
                <a:off x="3301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216" name="Freeform 128"/>
              <p:cNvSpPr>
                <a:spLocks/>
              </p:cNvSpPr>
              <p:nvPr/>
            </p:nvSpPr>
            <p:spPr bwMode="hidden">
              <a:xfrm rot="19660755" flipV="1">
                <a:off x="2546" y="2150"/>
                <a:ext cx="442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217" name="Freeform 129"/>
              <p:cNvSpPr>
                <a:spLocks/>
              </p:cNvSpPr>
              <p:nvPr/>
            </p:nvSpPr>
            <p:spPr bwMode="hidden">
              <a:xfrm flipH="1">
                <a:off x="489" y="2504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218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219" name="Freeform 131"/>
              <p:cNvSpPr>
                <a:spLocks/>
              </p:cNvSpPr>
              <p:nvPr/>
            </p:nvSpPr>
            <p:spPr bwMode="hidden">
              <a:xfrm>
                <a:off x="4401" y="2280"/>
                <a:ext cx="1007" cy="1601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220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221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3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222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2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89223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9224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9225" name="Rectangle 13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E5C9169E-A677-451D-9DE5-94413A700985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89226" name="Rectangle 1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9227" name="Rectangle 13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61B21E8-C2A6-4617-94EF-9833824296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C8CBD2-DD7D-4091-9A59-03688000CA92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0D9284-51C0-4093-AA0D-BE5C42656A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0827CF-427A-480A-AE23-86A39DED023D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AC838B-2D38-42CF-B715-3B451D7135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68424E-85FD-4462-AC44-27A2BBBC2E0C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BF931C-6DC7-4DF3-A445-9D8FD31EE9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6181BE-EB0C-4F6A-83AB-E56493014D1B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A8752F-5C86-4809-AC89-FCD87597D5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A02ABC-267E-4E5B-BE46-FB7A6DF4B1E2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82290-AD6D-4BEE-B592-700FF0420E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05F763-9535-4AC9-B4A0-5C447E48A23C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C22BD-3A72-4B0C-97F0-65D9E576AB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A44D3-816F-49DC-BBBF-AFD556AB7CE4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EDEA0E-7AA6-4AE3-8997-3C6EEF864E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EB1936-A9B1-4BAB-8910-5942C0D1FA56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00513B-6E24-4D21-88EB-68C37EF715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143B56-ADC0-413F-A8E3-FDFE9C6E7FAB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24D912-1724-4D70-B0A3-088CC938F2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700745-8994-4755-80CC-7B96E8E18808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EAC77-E82C-4855-86E9-773EB402AD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4F463E-C6CB-4E0C-94B8-EAC745DDEAA8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83C303-2B06-49B4-8FA6-827C22AA3A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62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92163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164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165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166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167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168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169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170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171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172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173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174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175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176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177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eaLnBrk="1" hangingPunct="1"/>
              <a:endParaRPr lang="en-US"/>
            </a:p>
          </p:txBody>
        </p:sp>
        <p:sp>
          <p:nvSpPr>
            <p:cNvPr id="92178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eaLnBrk="1" hangingPunct="1"/>
              <a:endParaRPr lang="en-US"/>
            </a:p>
          </p:txBody>
        </p:sp>
        <p:sp>
          <p:nvSpPr>
            <p:cNvPr id="92179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/>
            </a:p>
          </p:txBody>
        </p:sp>
        <p:sp>
          <p:nvSpPr>
            <p:cNvPr id="92180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/>
            </a:p>
          </p:txBody>
        </p:sp>
        <p:sp>
          <p:nvSpPr>
            <p:cNvPr id="92181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/>
            </a:p>
          </p:txBody>
        </p:sp>
        <p:sp>
          <p:nvSpPr>
            <p:cNvPr id="92182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/>
            </a:p>
          </p:txBody>
        </p:sp>
        <p:sp>
          <p:nvSpPr>
            <p:cNvPr id="92183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/>
            </a:p>
          </p:txBody>
        </p:sp>
        <p:sp>
          <p:nvSpPr>
            <p:cNvPr id="92184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/>
            </a:p>
          </p:txBody>
        </p:sp>
        <p:sp>
          <p:nvSpPr>
            <p:cNvPr id="92185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186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/>
            </a:p>
          </p:txBody>
        </p:sp>
        <p:sp>
          <p:nvSpPr>
            <p:cNvPr id="92187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/>
            </a:p>
          </p:txBody>
        </p:sp>
        <p:sp>
          <p:nvSpPr>
            <p:cNvPr id="92188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/>
            </a:p>
          </p:txBody>
        </p:sp>
        <p:sp>
          <p:nvSpPr>
            <p:cNvPr id="92189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/>
            </a:p>
          </p:txBody>
        </p:sp>
        <p:sp>
          <p:nvSpPr>
            <p:cNvPr id="92190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191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192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193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194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195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196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197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198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199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00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01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02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03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04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05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06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07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08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09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10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11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12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13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14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15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16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17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18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19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20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21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22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23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24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25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26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27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28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29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30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31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32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33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34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35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36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37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38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39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40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41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42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43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44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45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46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47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48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49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50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51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52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53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54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55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56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57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58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59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60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61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62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63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64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65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66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67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68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69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70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71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72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73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74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75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76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77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78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79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80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81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82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83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84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85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86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87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88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89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90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91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92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93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94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95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96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97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98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99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00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01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02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03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04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05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06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07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08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09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10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11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12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13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14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15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16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17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18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19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20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21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22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23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24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25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26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27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28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29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30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31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32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33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34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35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36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37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38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39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40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41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42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43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44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45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46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47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48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49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50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51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52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53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54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55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56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57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58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59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60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61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62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63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64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65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66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67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68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69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70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71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72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73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74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75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76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377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378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2379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2380" name="Rectangle 2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239A07E1-4101-44EF-8075-9FBAEC4C60FC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92381" name="Rectangle 221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2382" name="Rectangle 2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DE07E4E-332C-41F7-AA74-BA5A3F45D0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227E511-C54B-44D7-A053-9050F83F69F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9B550845-06CB-4CC1-B985-9EF0C6ADB37A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6A4BDB0-AE62-4E1E-B913-0043C548B99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231991B2-E411-4077-81A5-523422111D6D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FA072A-F12B-4157-96DB-00A8C4F256C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2CEC871A-7927-48C3-AF03-05E88CC4EB86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0727FD-F985-41E1-BB24-F876C3982C69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0FE2A9-95F5-4321-8C86-34B7E53809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F527659-A363-4718-A5B0-17008C4B51D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3FC1CDEA-9F3D-4971-B825-CE9CC03E0B1B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3053BA-26A2-49EF-A6CC-6F6B30124A3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7C50D8B6-BE0D-4276-B123-0614F270FFDA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32B1E46-AC88-4D57-B87F-1F8639F1D87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DCB3D7B8-E53B-48EB-A4EF-C33EB753ECD1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3D0EA5F-82F2-462E-A1D1-0D7FF819DAD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FE406D31-FCE7-4486-8033-D996750AB77B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C2D1EF3-962B-433B-B91A-20AF92EB746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6DCBFB26-65E0-497C-9959-400B7653C6F4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8E5C048-2BBF-45EB-9950-8352406A0E8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C0C40180-4C06-4D0A-A2EB-707F235A25C6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E2FFEA-577A-4785-8A3B-6690E4C4484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2DF6432E-6C24-4746-BE2E-FBE57E5D34B6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23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9523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23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523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9523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523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9524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95241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42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43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44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45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5246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524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9524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24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25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25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25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25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5254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5255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5256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4410F8F3-38B8-469D-A01E-D3D6AA68F13C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95257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B8639CD-3FDC-41F2-B069-C8A3023DB6A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5258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AFF9F8-367B-4233-AA1F-8CBDA8533484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68C91D-3B91-42DE-8F3A-3EF2AAEF95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1BBB57-077B-4AFE-A2B0-8FEA5005FE0A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C3735-9114-4223-BAC6-405286BF2C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E7D802-481C-4CC2-98E7-98B7E9B2BEAB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8BAF6-44AC-458B-B5C3-F6EC326D2F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4EB697-4B07-49DC-A66A-D98F8ABBD471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76152-34C2-4D8A-847B-EE6B54F835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542F9D-0358-4EB9-9B5C-EBF055ABB083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FD1A55-F14B-49FE-A560-365927D191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EFF10D-D04A-47D9-AA03-D53901EED488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977A9-AD86-478C-ADCA-8BFB14B900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61823E-5E6C-4948-BCAB-712991B9542E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8E58D-5AC0-4322-B37C-A019237F9A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578787-1FAD-4E9E-9D0C-D8534D2A4EBA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2F13D0-A913-4DF7-9191-DC0887E2A4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B06954-97FC-487D-A096-73E9699B8A23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2821DA-FAE3-4691-8A2E-3A69B6C6D6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4FAD0E-6709-4261-90F1-A26928D98E87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F6BBE7-6497-4A68-A1FA-13F58F1D1F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AC2812-2CC0-41AA-944C-21AB977D7510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47997-37DD-4E38-BE44-113991F1E9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0196EF-B3AB-4C2D-B34F-5BF31A3DB9C1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6F0335-EED7-467C-9495-1828DF334E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26612C-13B6-44F4-AB29-9D3B319061E5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3619F-780B-45DE-A646-7102186BC7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658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70659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0660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70661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62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63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64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65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66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67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68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69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70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71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72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73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74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75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76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77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78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79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80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81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82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83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84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85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70686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70687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688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689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690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691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692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693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694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695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696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697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698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699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700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701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0702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70703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704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0705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70706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707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708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709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710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711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712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713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714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0715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716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717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718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719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720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721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722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7072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0724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C61F988-96AF-4222-B585-4A7C05D75D8F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70725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70726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341A709-9525-497D-8DE6-CD299F97317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0727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2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50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7885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5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5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54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5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8856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57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5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59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6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61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6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63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6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6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6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67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6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69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7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7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887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73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7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7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76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7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78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7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8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8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8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8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8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8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8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8887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7888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88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78890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889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889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78481EB-7FB0-4142-AAF8-C0F54964AA78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7889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7889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E19E8BB8-373F-4670-A486-DE7390C24A69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898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80899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00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01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02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03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0904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0905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090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090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0908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ACB55A36-8C3F-4F44-B31E-44BAFCC90682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8090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80910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27DFD718-9B18-4F12-8F1F-D5A8F1180EE5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0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994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84995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996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997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998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4999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5000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5001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5002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500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21A6F47E-0A3E-4F06-B2F7-7CDDAB729B5B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8500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8500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1B93F9A-B24E-4E20-B112-E915A2E976C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5006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5007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2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066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88067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88068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069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8070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88071" name="Oval 7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072" name="Oval 8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8073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88074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075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8076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88077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88078" name="Oval 14"/>
                <p:cNvSpPr>
                  <a:spLocks noChangeArrowheads="1"/>
                </p:cNvSpPr>
                <p:nvPr/>
              </p:nvSpPr>
              <p:spPr bwMode="hidden">
                <a:xfrm>
                  <a:off x="1265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8079" name="Oval 15"/>
                <p:cNvSpPr>
                  <a:spLocks noChangeArrowheads="1"/>
                </p:cNvSpPr>
                <p:nvPr/>
              </p:nvSpPr>
              <p:spPr bwMode="hidden">
                <a:xfrm>
                  <a:off x="2380" y="1601"/>
                  <a:ext cx="579" cy="40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8080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88081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88082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65" y="2236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083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1" y="3150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084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88085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4" y="2019"/>
                    <a:ext cx="1814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086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3" y="2806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087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88088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7" y="1832"/>
                    <a:ext cx="1736" cy="30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089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2" y="2420"/>
                    <a:ext cx="932" cy="47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090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88091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24" y="1636"/>
                    <a:ext cx="1677" cy="33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092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95" y="2037"/>
                    <a:ext cx="901" cy="52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093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88094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8" y="1414"/>
                    <a:ext cx="154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095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2"/>
                    <a:ext cx="830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096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88097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3" y="1289"/>
                    <a:ext cx="1404" cy="21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098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9" y="1269"/>
                    <a:ext cx="754" cy="34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099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88100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8" y="1129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101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55" y="917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102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88103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6" y="2359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104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2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105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88106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14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107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5" y="2983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108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88109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09"/>
                    <a:ext cx="1736" cy="30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110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2" y="2597"/>
                    <a:ext cx="932" cy="47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111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88112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3"/>
                    <a:ext cx="1677" cy="33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113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4"/>
                    <a:ext cx="901" cy="52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114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88115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91"/>
                    <a:ext cx="154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116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2" y="1759"/>
                    <a:ext cx="830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117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88118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6"/>
                    <a:ext cx="1404" cy="21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119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46"/>
                    <a:ext cx="754" cy="34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120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88121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122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4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123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88124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3" y="1238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125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6" y="899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126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88127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81" y="438"/>
                    <a:ext cx="484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128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31"/>
                    <a:ext cx="260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129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88130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7" y="383"/>
                    <a:ext cx="491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131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4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132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88133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4" y="958"/>
                    <a:ext cx="1100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134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6" y="231"/>
                    <a:ext cx="591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135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88136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1" y="924"/>
                    <a:ext cx="1061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137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19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138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88139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22" y="1023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140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5" y="672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141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88142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3" y="947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143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2" y="445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8144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8145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0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88146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88147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1" y="938"/>
                    <a:ext cx="1062" cy="1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148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1" y="181"/>
                    <a:ext cx="570" cy="2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149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88150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1" y="915"/>
                    <a:ext cx="1155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151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0" y="261"/>
                    <a:ext cx="620" cy="42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152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88153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6" y="960"/>
                    <a:ext cx="954" cy="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154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0"/>
                    <a:ext cx="512" cy="1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155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88156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10" y="2475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157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12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158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88159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7" y="2578"/>
                    <a:ext cx="159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160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2" y="3636"/>
                    <a:ext cx="856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161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88162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42" y="2695"/>
                    <a:ext cx="1711" cy="301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163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34" y="3898"/>
                    <a:ext cx="918" cy="47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164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88165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8" y="2423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166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1" y="3436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167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88168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41"/>
                    <a:ext cx="1650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169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15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170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88171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61"/>
                    <a:ext cx="1601" cy="24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172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2" y="3747"/>
                    <a:ext cx="85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173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88174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06" y="2714"/>
                    <a:ext cx="1471" cy="24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175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6" y="3732"/>
                    <a:ext cx="790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176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88177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0" y="2760"/>
                    <a:ext cx="1437" cy="188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8178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49" y="3787"/>
                    <a:ext cx="771" cy="29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88179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1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180" name="Arc 116"/>
              <p:cNvSpPr>
                <a:spLocks/>
              </p:cNvSpPr>
              <p:nvPr/>
            </p:nvSpPr>
            <p:spPr bwMode="hidden">
              <a:xfrm flipH="1">
                <a:off x="3528" y="726"/>
                <a:ext cx="833" cy="903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181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182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7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183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32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184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185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186" name="Arc 122"/>
              <p:cNvSpPr>
                <a:spLocks/>
              </p:cNvSpPr>
              <p:nvPr/>
            </p:nvSpPr>
            <p:spPr bwMode="hidden">
              <a:xfrm>
                <a:off x="4268" y="585"/>
                <a:ext cx="394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187" name="Arc 123"/>
              <p:cNvSpPr>
                <a:spLocks/>
              </p:cNvSpPr>
              <p:nvPr/>
            </p:nvSpPr>
            <p:spPr bwMode="hidden">
              <a:xfrm>
                <a:off x="4303" y="463"/>
                <a:ext cx="55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188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189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3" cy="3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190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191" name="Arc 127"/>
              <p:cNvSpPr>
                <a:spLocks/>
              </p:cNvSpPr>
              <p:nvPr/>
            </p:nvSpPr>
            <p:spPr bwMode="hidden">
              <a:xfrm flipH="1">
                <a:off x="3425" y="123"/>
                <a:ext cx="725" cy="903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192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9" cy="904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193" name="Freeform 129"/>
              <p:cNvSpPr>
                <a:spLocks/>
              </p:cNvSpPr>
              <p:nvPr/>
            </p:nvSpPr>
            <p:spPr bwMode="hidden">
              <a:xfrm flipH="1">
                <a:off x="3307" y="982"/>
                <a:ext cx="425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194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195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196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197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5" cy="41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198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62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199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4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200" name="Freeform 136"/>
              <p:cNvSpPr>
                <a:spLocks/>
              </p:cNvSpPr>
              <p:nvPr/>
            </p:nvSpPr>
            <p:spPr bwMode="hidden">
              <a:xfrm rot="1346631" flipH="1">
                <a:off x="3783" y="590"/>
                <a:ext cx="173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88201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8202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8203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fld id="{E78D8FC1-299B-4B5F-A887-27FC74DA8FAE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88204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88205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87CE19F1-BEEE-4E2E-BCB3-4E2042CB4EDD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4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138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91139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40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41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42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43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44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45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46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47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48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49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50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51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52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53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54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55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56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57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58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59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60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61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62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63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64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65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66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67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68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69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70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71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72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73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74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75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76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77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78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79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80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81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82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83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84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85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86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87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88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89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90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91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92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93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94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95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96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97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98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99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00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01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02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03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04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05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06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07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08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09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10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11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12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13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14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15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16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17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18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19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20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21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22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23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24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25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26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27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28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29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30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31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32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33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34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35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36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37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38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39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40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41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42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43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44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45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46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47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48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49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50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51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52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53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54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55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56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57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58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59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60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61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62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63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64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65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66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67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68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69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70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71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72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73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74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75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76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77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78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79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80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81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82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83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84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85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86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87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88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89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90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91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92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93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94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95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96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97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98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299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00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01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02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03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04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05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06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07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08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09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10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11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12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13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14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15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16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17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18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19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20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21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22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23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24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25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26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27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28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29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30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31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32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33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34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35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36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37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38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39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40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41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42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43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44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45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46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47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48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49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50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51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52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353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1354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E5829F28-67D7-4696-A191-9CFA3085951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1355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A0CBBDB0-12F9-4BDF-B89C-23AFACF16A47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91356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1357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1358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6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21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94211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12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4213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94214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94215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94216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94217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18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19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20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21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4222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4223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94224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25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26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27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28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29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4230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423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4232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465B26B-F65A-4CA1-AC61-3D10ED85DEF9}" type="datetimeFigureOut">
              <a:rPr lang="en-US"/>
              <a:pPr/>
              <a:t>12/20/2010</a:t>
            </a:fld>
            <a:endParaRPr lang="en-US"/>
          </a:p>
        </p:txBody>
      </p:sp>
      <p:sp>
        <p:nvSpPr>
          <p:cNvPr id="94233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4234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A5DD156-7B20-49EE-B318-EC1D858998D8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MOTHER RUSSIA’S PAST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549400" y="4059238"/>
            <a:ext cx="6045200" cy="1592262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/>
              <a:t>By Daniel Driscoll</a:t>
            </a:r>
          </a:p>
          <a:p>
            <a:pPr marL="0" indent="0" algn="ctr">
              <a:buFontTx/>
              <a:buNone/>
            </a:pPr>
            <a:r>
              <a:rPr lang="en-US"/>
              <a:t>Wilson Wong</a:t>
            </a:r>
          </a:p>
          <a:p>
            <a:pPr marL="0" indent="0" algn="ctr">
              <a:buFontTx/>
              <a:buNone/>
            </a:pPr>
            <a:r>
              <a:rPr lang="en-US"/>
              <a:t>Isabella Lam</a:t>
            </a:r>
          </a:p>
          <a:p>
            <a:pPr marL="0" indent="0" algn="ctr">
              <a:buFontTx/>
              <a:buNone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  <p:bldP spid="1331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en-US"/>
              <a:t>The Russian Civil War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/>
              <a:t>Caused by the treaty of Brest-Litovsk</a:t>
            </a:r>
          </a:p>
          <a:p>
            <a:r>
              <a:rPr lang="en-US"/>
              <a:t>Conflict where the red army (communists) defended  the Bolshevik government (anti Bolshevik)</a:t>
            </a:r>
          </a:p>
          <a:p>
            <a:r>
              <a:rPr lang="en-US"/>
              <a:t>Czechoslovak legion retaliates and takes control of trans-siberian railroad</a:t>
            </a:r>
          </a:p>
          <a:p>
            <a:r>
              <a:rPr lang="en-US"/>
              <a:t>Two anti Bolshevik authorities appears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It’s a bird, It’s a plane, It’s a Super country</a:t>
            </a:r>
          </a:p>
        </p:txBody>
      </p:sp>
      <p:sp>
        <p:nvSpPr>
          <p:cNvPr id="15366" name="Rectangle 6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After the second World War, Stalin was taking extra precaution to protect the Soviets</a:t>
            </a:r>
          </a:p>
          <a:p>
            <a:pPr>
              <a:lnSpc>
                <a:spcPct val="90000"/>
              </a:lnSpc>
            </a:pPr>
            <a:r>
              <a:rPr lang="en-US" sz="2800"/>
              <a:t>Troops were sent out to neighboring countries in Eastern Europe countries to set up Communist governments</a:t>
            </a:r>
          </a:p>
          <a:p>
            <a:pPr>
              <a:lnSpc>
                <a:spcPct val="90000"/>
              </a:lnSpc>
            </a:pPr>
            <a:r>
              <a:rPr lang="en-US" sz="2800"/>
              <a:t>Stalin and the Leaders of these countries strengthened their military and built nuclear weapons</a:t>
            </a:r>
          </a:p>
          <a:p>
            <a:pPr>
              <a:lnSpc>
                <a:spcPct val="90000"/>
              </a:lnSpc>
            </a:pPr>
            <a:r>
              <a:rPr lang="en-US" sz="2800"/>
              <a:t>Russia became one of the two super powers 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3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3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3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3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1536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endParaRPr lang="en-US"/>
          </a:p>
        </p:txBody>
      </p:sp>
      <p:sp>
        <p:nvSpPr>
          <p:cNvPr id="1638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41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43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45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Invasion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/>
              <a:t>1922-Communist leaders are securely in power</a:t>
            </a:r>
          </a:p>
          <a:p>
            <a:pPr>
              <a:buFont typeface="Wingdings" pitchFamily="2" charset="2"/>
              <a:buNone/>
            </a:pPr>
            <a:r>
              <a:rPr lang="en-US"/>
              <a:t>   1922-Russia formed U.S.S.R.(Union of Soviet Socialist Republics)</a:t>
            </a:r>
          </a:p>
          <a:p>
            <a:r>
              <a:rPr lang="en-US"/>
              <a:t>1924-Vladimir I. Lenin died.</a:t>
            </a:r>
          </a:p>
          <a:p>
            <a:r>
              <a:rPr lang="en-US"/>
              <a:t>1941-The Nazis invaded.</a:t>
            </a:r>
          </a:p>
        </p:txBody>
      </p:sp>
      <p:pic>
        <p:nvPicPr>
          <p:cNvPr id="20483" name="Picture 3" descr="images23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3657600"/>
            <a:ext cx="2286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Leaders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/>
              <a:t>1940s to 1980s-Cold war between the United States</a:t>
            </a:r>
          </a:p>
          <a:p>
            <a:r>
              <a:rPr lang="en-US" dirty="0"/>
              <a:t>1924 to 1985-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   Joseph V. </a:t>
            </a:r>
          </a:p>
          <a:p>
            <a:pPr>
              <a:buFont typeface="Wingdings" pitchFamily="2" charset="2"/>
              <a:buNone/>
            </a:pPr>
            <a:r>
              <a:rPr lang="en-US"/>
              <a:t>   Stalin became leader.</a:t>
            </a:r>
          </a:p>
          <a:p>
            <a:endParaRPr lang="en-US" dirty="0"/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  <p:pic>
        <p:nvPicPr>
          <p:cNvPr id="21507" name="Picture 3" descr="imagesCABOBJT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2286000"/>
            <a:ext cx="30480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images1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3886200"/>
            <a:ext cx="204787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ding Grid">
  <a:themeElements>
    <a:clrScheme name="Fading Grid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Fading Gri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ading Grid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Glass Layers">
  <a:themeElements>
    <a:clrScheme name="Glass Layers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Glass Layers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lass Layers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Layers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Fireworks">
  <a:themeElements>
    <a:clrScheme name="Fireworks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Fireworks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ireworks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Digital Dots">
  <a:themeElements>
    <a:clrScheme name="Digital Dots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Digital Do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gital Dots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80</TotalTime>
  <Words>164</Words>
  <Application>Microsoft Office PowerPoint</Application>
  <PresentationFormat>On-screen Show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Fading Grid</vt:lpstr>
      <vt:lpstr>Beam</vt:lpstr>
      <vt:lpstr>Orbit</vt:lpstr>
      <vt:lpstr>Glass Layers</vt:lpstr>
      <vt:lpstr>Fireworks</vt:lpstr>
      <vt:lpstr>Digital Dots</vt:lpstr>
      <vt:lpstr>Mountain Top</vt:lpstr>
      <vt:lpstr>MOTHER RUSSIA’S PAST</vt:lpstr>
      <vt:lpstr>The Russian Civil War</vt:lpstr>
      <vt:lpstr>It’s a bird, It’s a plane, It’s a Super country</vt:lpstr>
      <vt:lpstr>Slide 4</vt:lpstr>
      <vt:lpstr>Slide 5</vt:lpstr>
      <vt:lpstr>Slide 6</vt:lpstr>
      <vt:lpstr>Slide 7</vt:lpstr>
      <vt:lpstr>Invasion</vt:lpstr>
      <vt:lpstr>Leaders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MOTHER RUSSIA’S PAST</dc:title>
  <dc:creator>honely tang</dc:creator>
  <cp:lastModifiedBy>honely tang</cp:lastModifiedBy>
  <cp:revision>6</cp:revision>
  <dcterms:created xsi:type="dcterms:W3CDTF">2010-12-15T13:57:24Z</dcterms:created>
  <dcterms:modified xsi:type="dcterms:W3CDTF">2010-12-21T01:33:30Z</dcterms:modified>
</cp:coreProperties>
</file>